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8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64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22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0DFA32-AB0E-4BA8-929F-89F60618A458}" type="datetimeFigureOut">
              <a:rPr kumimoji="1" lang="ja-JP" altLang="en-US" smtClean="0"/>
              <a:t>2022/12/8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3F3439-E92C-4CB5-ABC0-4F1264CD12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8529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51C72-5522-403D-A513-29A5ED3042D3}" type="datetime1">
              <a:rPr kumimoji="1" lang="ja-JP" altLang="en-US" smtClean="0"/>
              <a:t>2022/12/8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1819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EF825-1F12-49E2-A030-EAD54C64D123}" type="datetime1">
              <a:rPr kumimoji="1" lang="ja-JP" altLang="en-US" smtClean="0"/>
              <a:t>2022/12/8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243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D374E-45B7-48EB-A7B7-39B839A1F29D}" type="datetime1">
              <a:rPr kumimoji="1" lang="ja-JP" altLang="en-US" smtClean="0"/>
              <a:t>2022/12/8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7067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B8BE3-2950-43AA-96BB-A768AE4BBF1F}" type="datetime1">
              <a:rPr kumimoji="1" lang="ja-JP" altLang="en-US" smtClean="0"/>
              <a:t>2022/12/8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4861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C4141-04C0-4624-9F2E-8889C32F3444}" type="datetime1">
              <a:rPr kumimoji="1" lang="ja-JP" altLang="en-US" smtClean="0"/>
              <a:t>2022/12/8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528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9EC78-1DC2-4F11-B561-DCF0B87C134D}" type="datetime1">
              <a:rPr kumimoji="1" lang="ja-JP" altLang="en-US" smtClean="0"/>
              <a:t>2022/12/8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0421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CAA66-42E9-4984-A3CA-61FA0D335D40}" type="datetime1">
              <a:rPr kumimoji="1" lang="ja-JP" altLang="en-US" smtClean="0"/>
              <a:t>2022/12/8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3487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409F9-4A15-450B-A0C7-2D2B8DB13C6E}" type="datetime1">
              <a:rPr kumimoji="1" lang="ja-JP" altLang="en-US" smtClean="0"/>
              <a:t>2022/12/8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9289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F153B-1E99-4B90-A2A0-4757127AB91D}" type="datetime1">
              <a:rPr kumimoji="1" lang="ja-JP" altLang="en-US" smtClean="0"/>
              <a:t>2022/12/8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3475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9CF7E-DEA0-484D-B047-B43919F0D988}" type="datetime1">
              <a:rPr kumimoji="1" lang="ja-JP" altLang="en-US" smtClean="0"/>
              <a:t>2022/12/8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4842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84F29-9CCA-429A-B1D0-D4C87BA498B9}" type="datetime1">
              <a:rPr kumimoji="1" lang="ja-JP" altLang="en-US" smtClean="0"/>
              <a:t>2022/12/8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3680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B62EE5-E4BB-4694-A62A-B703A0DEA096}" type="datetime1">
              <a:rPr kumimoji="1" lang="ja-JP" altLang="en-US" smtClean="0"/>
              <a:t>2022/12/8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892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4458A43-36B2-45BA-A0BC-325D97B766D3}"/>
              </a:ext>
            </a:extLst>
          </p:cNvPr>
          <p:cNvSpPr txBox="1"/>
          <p:nvPr/>
        </p:nvSpPr>
        <p:spPr>
          <a:xfrm>
            <a:off x="0" y="28067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dirty="0">
                <a:latin typeface="Arial" panose="020B0604020202020204" pitchFamily="34" charset="0"/>
                <a:cs typeface="Arial" panose="020B0604020202020204" pitchFamily="34" charset="0"/>
              </a:rPr>
              <a:t>On quality of skyradiometer AOT</a:t>
            </a:r>
            <a:endParaRPr lang="ja-JP" alt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58F9B88E-6697-4070-9479-9BB6AC1BBCC7}"/>
              </a:ext>
            </a:extLst>
          </p:cNvPr>
          <p:cNvCxnSpPr>
            <a:cxnSpLocks/>
          </p:cNvCxnSpPr>
          <p:nvPr/>
        </p:nvCxnSpPr>
        <p:spPr>
          <a:xfrm>
            <a:off x="-1" y="576511"/>
            <a:ext cx="9144001" cy="410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図 2">
            <a:extLst>
              <a:ext uri="{FF2B5EF4-FFF2-40B4-BE49-F238E27FC236}">
                <a16:creationId xmlns:a16="http://schemas.microsoft.com/office/drawing/2014/main" id="{467DC011-A57E-4359-AE16-7F2AD7B8DFB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3627" y="4514421"/>
            <a:ext cx="5123013" cy="2428516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B5B5F2A0-50E8-4132-8CF2-9A7434E81C2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4071" y="664186"/>
            <a:ext cx="3695411" cy="3404496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6D4049C-1B9C-4FF7-B5EB-E2CDC93FB1D3}"/>
              </a:ext>
            </a:extLst>
          </p:cNvPr>
          <p:cNvSpPr txBox="1"/>
          <p:nvPr/>
        </p:nvSpPr>
        <p:spPr>
          <a:xfrm>
            <a:off x="481741" y="711632"/>
            <a:ext cx="26615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b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Improved Langley plot</a:t>
            </a:r>
            <a:endParaRPr kumimoji="1" lang="ja-JP" altLang="en-US" sz="1600" b="1" dirty="0"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308EDEE-14C4-4758-AC06-E743606AC44B}"/>
              </a:ext>
            </a:extLst>
          </p:cNvPr>
          <p:cNvSpPr txBox="1"/>
          <p:nvPr/>
        </p:nvSpPr>
        <p:spPr>
          <a:xfrm>
            <a:off x="277586" y="4060272"/>
            <a:ext cx="84092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b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Consistency between two AOT340 values:</a:t>
            </a:r>
          </a:p>
          <a:p>
            <a:pPr algn="ctr"/>
            <a:r>
              <a:rPr kumimoji="1" lang="en-US" altLang="ja-JP" sz="1200" b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1) retrieved using direct radiance only vs. 2) retrieved using both direct &amp; diffuse radiances</a:t>
            </a:r>
            <a:endParaRPr kumimoji="1" lang="ja-JP" altLang="en-US" sz="1200" b="1" dirty="0"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33403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939</TotalTime>
  <Words>32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入江仁士</dc:creator>
  <cp:lastModifiedBy>入江 仁士</cp:lastModifiedBy>
  <cp:revision>82</cp:revision>
  <dcterms:created xsi:type="dcterms:W3CDTF">2013-05-01T02:16:19Z</dcterms:created>
  <dcterms:modified xsi:type="dcterms:W3CDTF">2022-12-08T11:38:35Z</dcterms:modified>
</cp:coreProperties>
</file>