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458A43-36B2-45BA-A0BC-325D97B766D3}"/>
              </a:ext>
            </a:extLst>
          </p:cNvPr>
          <p:cNvSpPr txBox="1"/>
          <p:nvPr/>
        </p:nvSpPr>
        <p:spPr>
          <a:xfrm>
            <a:off x="0" y="2806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On quality of skyradiometer AOT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8F9B88E-6697-4070-9479-9BB6AC1BBCC7}"/>
              </a:ext>
            </a:extLst>
          </p:cNvPr>
          <p:cNvCxnSpPr>
            <a:cxnSpLocks/>
          </p:cNvCxnSpPr>
          <p:nvPr/>
        </p:nvCxnSpPr>
        <p:spPr>
          <a:xfrm>
            <a:off x="-1" y="576511"/>
            <a:ext cx="9144001" cy="41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467DC011-A57E-4359-AE16-7F2AD7B8DF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627" y="4514421"/>
            <a:ext cx="5123013" cy="242851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5B5F2A0-50E8-4132-8CF2-9A7434E81C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071" y="664186"/>
            <a:ext cx="3695411" cy="340449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D4049C-1B9C-4FF7-B5EB-E2CDC93FB1D3}"/>
              </a:ext>
            </a:extLst>
          </p:cNvPr>
          <p:cNvSpPr txBox="1"/>
          <p:nvPr/>
        </p:nvSpPr>
        <p:spPr>
          <a:xfrm>
            <a:off x="481741" y="711632"/>
            <a:ext cx="2661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Improved Langley plot</a:t>
            </a:r>
            <a:endParaRPr kumimoji="1" lang="ja-JP" altLang="en-US" sz="16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308EDEE-14C4-4758-AC06-E743606AC44B}"/>
              </a:ext>
            </a:extLst>
          </p:cNvPr>
          <p:cNvSpPr txBox="1"/>
          <p:nvPr/>
        </p:nvSpPr>
        <p:spPr>
          <a:xfrm>
            <a:off x="277586" y="4060272"/>
            <a:ext cx="8409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Consistency between two AOT340 values:</a:t>
            </a:r>
          </a:p>
          <a:p>
            <a:pPr algn="ctr"/>
            <a:r>
              <a:rPr kumimoji="1" lang="en-US" altLang="ja-JP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1) retrieved using direct radiance only vs. 2) retrieved using both direct &amp; diffuse radiances</a:t>
            </a:r>
            <a:endParaRPr kumimoji="1" lang="ja-JP" altLang="en-US" sz="12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4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32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82</cp:revision>
  <dcterms:created xsi:type="dcterms:W3CDTF">2013-05-01T02:16:19Z</dcterms:created>
  <dcterms:modified xsi:type="dcterms:W3CDTF">2022-12-08T11:38:35Z</dcterms:modified>
</cp:coreProperties>
</file>